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62" r:id="rId2"/>
    <p:sldId id="256" r:id="rId3"/>
    <p:sldId id="257" r:id="rId4"/>
    <p:sldId id="263" r:id="rId5"/>
    <p:sldId id="258" r:id="rId6"/>
    <p:sldId id="261" r:id="rId7"/>
    <p:sldId id="259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EDADB-C19B-4C2C-A8BC-2ED722D18628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A11E4-A022-4988-A764-032888231BE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2020/5/2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988840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注意事项：</a:t>
            </a:r>
            <a:endParaRPr lang="en-US" altLang="zh-CN" sz="40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、时间限制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为</a:t>
            </a:r>
            <a:r>
              <a:rPr lang="en-US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5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分钟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；</a:t>
            </a:r>
            <a:endParaRPr lang="en-US" altLang="zh-CN" sz="40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、可自行编辑版式；</a:t>
            </a:r>
            <a:endParaRPr lang="en-US" altLang="zh-CN" sz="4000" b="1" dirty="0" smtClean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en-US" altLang="zh-CN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3</a:t>
            </a:r>
            <a:r>
              <a:rPr lang="zh-CN" altLang="en-US" sz="40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、字体大小适中，重点突出。</a:t>
            </a:r>
            <a:endParaRPr lang="zh-CN" altLang="en-US" sz="40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86182" y="78579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基本信息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785926"/>
            <a:ext cx="71287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姓名：</a:t>
            </a:r>
            <a:endParaRPr lang="en-US" altLang="zh-CN" sz="22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本科院校：</a:t>
            </a:r>
            <a:endParaRPr lang="en-US" altLang="zh-CN" sz="22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本科专业：</a:t>
            </a:r>
            <a:endParaRPr lang="en-US" altLang="zh-CN" sz="22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报考专业：</a:t>
            </a:r>
            <a:endParaRPr lang="en-US" altLang="zh-CN" sz="2200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</a:rPr>
              <a:t>意向导师</a:t>
            </a:r>
            <a:r>
              <a:rPr lang="zh-CN" altLang="en-US" sz="2200" dirty="0" smtClean="0">
                <a:latin typeface="楷体" pitchFamily="49" charset="-122"/>
                <a:ea typeface="楷体" pitchFamily="49" charset="-122"/>
                <a:sym typeface="Wingdings" pitchFamily="2" charset="2"/>
              </a:rPr>
              <a:t>：（若无确定的意向导师，此项可不填）</a:t>
            </a:r>
            <a:endParaRPr lang="en-US" altLang="zh-CN" sz="2200" dirty="0" smtClean="0">
              <a:latin typeface="楷体" pitchFamily="49" charset="-122"/>
              <a:ea typeface="楷体" pitchFamily="49" charset="-122"/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楷体" pitchFamily="49" charset="-122"/>
                <a:ea typeface="楷体" pitchFamily="49" charset="-122"/>
                <a:sym typeface="Wingdings" pitchFamily="2" charset="2"/>
              </a:rPr>
              <a:t>联系电话以及紧急情况联系人电话：</a:t>
            </a:r>
            <a:endParaRPr lang="zh-CN" altLang="en-US" sz="2200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785794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主要科研经历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43808" y="692696"/>
            <a:ext cx="3733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本科毕业设计简介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45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357301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学术成果及其他获奖情况</a:t>
            </a:r>
            <a:endParaRPr lang="zh-CN" altLang="en-US" sz="28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548680"/>
            <a:ext cx="837078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楷体" pitchFamily="49" charset="-122"/>
                <a:ea typeface="楷体" pitchFamily="49" charset="-122"/>
              </a:rPr>
              <a:t>英语与计算机等级以及相关证明</a:t>
            </a:r>
            <a:endParaRPr lang="en-US" altLang="zh-CN" sz="2800" b="1" dirty="0" smtClean="0">
              <a:latin typeface="楷体" pitchFamily="49" charset="-122"/>
              <a:ea typeface="楷体" pitchFamily="49" charset="-122"/>
            </a:endParaRPr>
          </a:p>
          <a:p>
            <a:pPr algn="ctr"/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（附上相应等级证书图片）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714356"/>
            <a:ext cx="67866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itchFamily="49" charset="-122"/>
                <a:ea typeface="楷体" pitchFamily="49" charset="-122"/>
              </a:rPr>
              <a:t>硕士阶段的科研计划或其他个人规划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980728"/>
            <a:ext cx="77048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是否愿意接受院内调剂 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是（）      否（） 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若入学时未获得奖学金，是否愿意继续攻读硕士研究生 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是（）      否（）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是否有攻读博士研究生的意愿：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是（）      否（）</a:t>
            </a:r>
            <a:endParaRPr lang="en-US" altLang="zh-CN" sz="2400" b="1" dirty="0" smtClean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    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142</Words>
  <Application>Microsoft Office PowerPoint</Application>
  <PresentationFormat>全屏显示(4:3)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楷体</vt:lpstr>
      <vt:lpstr>宋体</vt:lpstr>
      <vt:lpstr>Arial</vt:lpstr>
      <vt:lpstr>Calibri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luohan</dc:creator>
  <cp:lastModifiedBy>彭 听听</cp:lastModifiedBy>
  <cp:revision>13</cp:revision>
  <dcterms:created xsi:type="dcterms:W3CDTF">2016-03-08T09:28:45Z</dcterms:created>
  <dcterms:modified xsi:type="dcterms:W3CDTF">2020-05-02T02:55:00Z</dcterms:modified>
</cp:coreProperties>
</file>