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2" r:id="rId2"/>
    <p:sldId id="256" r:id="rId3"/>
    <p:sldId id="257" r:id="rId4"/>
    <p:sldId id="258" r:id="rId5"/>
    <p:sldId id="263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/>
    <p:restoredTop sz="94697"/>
  </p:normalViewPr>
  <p:slideViewPr>
    <p:cSldViewPr>
      <p:cViewPr>
        <p:scale>
          <a:sx n="70" d="100"/>
          <a:sy n="70" d="100"/>
        </p:scale>
        <p:origin x="13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EDADB-C19B-4C2C-A8BC-2ED722D18628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A11E4-A022-4988-A764-032888231B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6123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41682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注意事项：</a:t>
            </a:r>
            <a:endParaRPr lang="en-US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、简介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时间限制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为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；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提交时请删除本页，并删除后续页面红色提示性文字；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、本模板仅供参考。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1246" y="430404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个人基本信息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706" y="980728"/>
            <a:ext cx="80724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考生姓名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：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本科院校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：         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本科专业：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报考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研究方向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须与网上报名一致</a:t>
            </a:r>
            <a:endParaRPr lang="en-US" altLang="zh-CN" sz="2000" dirty="0" smtClean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工作简历：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往届生填写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8B8078AD-6C9A-8D4E-8164-3A5ACDFC92AE}"/>
              </a:ext>
            </a:extLst>
          </p:cNvPr>
          <p:cNvSpPr txBox="1"/>
          <p:nvPr/>
        </p:nvSpPr>
        <p:spPr>
          <a:xfrm>
            <a:off x="5286380" y="4500570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总分：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英语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：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政治：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药学综合：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A5273210-10DA-A44B-AF8E-5DD08697D974}"/>
              </a:ext>
            </a:extLst>
          </p:cNvPr>
          <p:cNvSpPr txBox="1"/>
          <p:nvPr/>
        </p:nvSpPr>
        <p:spPr>
          <a:xfrm>
            <a:off x="5082611" y="3954001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初试成绩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xmlns="" id="{84FC8CB4-828D-ED41-A160-21D529321663}"/>
              </a:ext>
            </a:extLst>
          </p:cNvPr>
          <p:cNvSpPr txBox="1"/>
          <p:nvPr/>
        </p:nvSpPr>
        <p:spPr>
          <a:xfrm>
            <a:off x="1019315" y="4500570"/>
            <a:ext cx="2664296" cy="18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GPA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：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专业成绩排名：  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专业综合排名：  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/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9673DF0F-AD59-9644-8BF1-E93AE5F3099A}"/>
              </a:ext>
            </a:extLst>
          </p:cNvPr>
          <p:cNvSpPr txBox="1"/>
          <p:nvPr/>
        </p:nvSpPr>
        <p:spPr>
          <a:xfrm>
            <a:off x="813276" y="3977350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本科专业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成绩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78579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主要科研经历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13F19AE-2BC1-BE45-A0B5-EC3508D674BE}"/>
              </a:ext>
            </a:extLst>
          </p:cNvPr>
          <p:cNvSpPr/>
          <p:nvPr/>
        </p:nvSpPr>
        <p:spPr>
          <a:xfrm>
            <a:off x="611560" y="1628800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使用楷体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分条目介绍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字号不小于</a:t>
            </a:r>
            <a:r>
              <a:rPr lang="en-US" altLang="zh-CN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20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条理清晰、要点突出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548680"/>
            <a:ext cx="8370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各类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获奖证明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F030D04-5EA6-8645-81DD-672D8DE7BFFB}"/>
              </a:ext>
            </a:extLst>
          </p:cNvPr>
          <p:cNvSpPr/>
          <p:nvPr/>
        </p:nvSpPr>
        <p:spPr>
          <a:xfrm>
            <a:off x="611560" y="1628800"/>
            <a:ext cx="7920880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提供证明图片，并附简短文字说明（字号可适当缩小）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按照专业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类获奖在</a:t>
            </a: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前、非专业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类获奖在</a:t>
            </a: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后顺序排布，同类则按照国家级、省部级、校级等顺序排布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注明个人角色，例如：负责人（或队长等）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、排名</a:t>
            </a: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第几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71435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学术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成果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情况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FB8CA08-C7C8-DB4E-BB2B-427A50126AC7}"/>
              </a:ext>
            </a:extLst>
          </p:cNvPr>
          <p:cNvSpPr/>
          <p:nvPr/>
        </p:nvSpPr>
        <p:spPr>
          <a:xfrm>
            <a:off x="611560" y="1628800"/>
            <a:ext cx="792088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此部分包括学术论文、发明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专利等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注明个人角色或排名第几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学术论文应附期刊封面或会议论文集封面或会议官网页面，以及论文首页（标注个人名字）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发明专利应附申请书首页，或国家专利网可查询的页面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521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0115" y="69269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硕士阶段的学业计划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或其他个人规划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DFDBFBB-8059-0941-97F8-3FC85C30EEB2}"/>
              </a:ext>
            </a:extLst>
          </p:cNvPr>
          <p:cNvSpPr/>
          <p:nvPr/>
        </p:nvSpPr>
        <p:spPr>
          <a:xfrm>
            <a:off x="714348" y="5072074"/>
            <a:ext cx="785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报考专业学位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考生：是否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愿意调剂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为其他研究方向：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请回答“是”或“否”</a:t>
            </a:r>
            <a:endParaRPr lang="en-US" altLang="zh-CN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15FAFCD-378C-3943-917E-A6598DE07E4E}"/>
              </a:ext>
            </a:extLst>
          </p:cNvPr>
          <p:cNvSpPr/>
          <p:nvPr/>
        </p:nvSpPr>
        <p:spPr>
          <a:xfrm>
            <a:off x="611560" y="1628800"/>
            <a:ext cx="792088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使用楷体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分条目介绍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marL="342900" indent="-342900">
              <a:lnSpc>
                <a:spcPts val="3000"/>
              </a:lnSpc>
              <a:spcBef>
                <a:spcPts val="800"/>
              </a:spcBef>
              <a:buSzPct val="70000"/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字号不小于</a:t>
            </a:r>
            <a:r>
              <a:rPr lang="en-US" altLang="zh-CN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000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，条理</a:t>
            </a:r>
            <a:r>
              <a:rPr lang="zh-CN" altLang="en-US" sz="20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清晰、要点突出</a:t>
            </a:r>
            <a:endParaRPr lang="en-US" altLang="zh-CN" sz="2000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D8F3E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D8F3E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269</Words>
  <Application>Microsoft Office PowerPoint</Application>
  <PresentationFormat>全屏显示(4:3)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luohan</dc:creator>
  <cp:lastModifiedBy>user</cp:lastModifiedBy>
  <cp:revision>42</cp:revision>
  <dcterms:created xsi:type="dcterms:W3CDTF">2016-03-08T09:28:45Z</dcterms:created>
  <dcterms:modified xsi:type="dcterms:W3CDTF">2021-03-21T02:12:36Z</dcterms:modified>
</cp:coreProperties>
</file>